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1" r:id="rId2"/>
    <p:sldId id="272" r:id="rId3"/>
    <p:sldId id="273" r:id="rId4"/>
    <p:sldId id="274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56" r:id="rId14"/>
    <p:sldId id="262" r:id="rId15"/>
    <p:sldId id="283" r:id="rId16"/>
    <p:sldId id="284" r:id="rId17"/>
    <p:sldId id="285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14" y="-6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FF8022-C12D-4D9C-9190-846D37FA169C}" type="datetimeFigureOut">
              <a:rPr lang="en-US" smtClean="0"/>
              <a:t>1/2/2012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BB570A-2A98-401B-BD82-806F07EC4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988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BB570A-2A98-401B-BD82-806F07EC42C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8650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Josiah &amp; Adelaide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BB570A-2A98-401B-BD82-806F07EC42C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4287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Jose, </a:t>
            </a:r>
            <a:r>
              <a:rPr lang="en-US" dirty="0" err="1" smtClean="0"/>
              <a:t>Zeaiyza</a:t>
            </a:r>
            <a:r>
              <a:rPr lang="en-US" dirty="0" smtClean="0"/>
              <a:t>, Tatum </a:t>
            </a:r>
            <a:r>
              <a:rPr lang="en-US" dirty="0" err="1" smtClean="0"/>
              <a:t>Skyllar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BB570A-2A98-401B-BD82-806F07EC42C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55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Sam,Daniella</a:t>
            </a:r>
            <a:r>
              <a:rPr lang="en-US" dirty="0" smtClean="0"/>
              <a:t>,</a:t>
            </a:r>
            <a:r>
              <a:rPr lang="en-US" baseline="0" dirty="0" smtClean="0"/>
              <a:t> Madeleine, Faith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BB570A-2A98-401B-BD82-806F07EC42C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0877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BB570A-2A98-401B-BD82-806F07EC42C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0995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BB570A-2A98-401B-BD82-806F07EC42C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1685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BB570A-2A98-401B-BD82-806F07EC42C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8117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BB570A-2A98-401B-BD82-806F07EC42C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6198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BB570A-2A98-401B-BD82-806F07EC42C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8773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Lettie</a:t>
            </a:r>
            <a:r>
              <a:rPr lang="en-US" dirty="0" smtClean="0"/>
              <a:t> Williams, </a:t>
            </a:r>
            <a:r>
              <a:rPr lang="en-US" dirty="0" err="1" smtClean="0"/>
              <a:t>Shoab</a:t>
            </a:r>
            <a:r>
              <a:rPr lang="en-US" dirty="0" smtClean="0"/>
              <a:t>,</a:t>
            </a:r>
            <a:r>
              <a:rPr lang="en-US" baseline="0" dirty="0" smtClean="0"/>
              <a:t> Jayden, </a:t>
            </a:r>
            <a:r>
              <a:rPr lang="en-US" baseline="0" dirty="0" err="1" smtClean="0"/>
              <a:t>Dianis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BB570A-2A98-401B-BD82-806F07EC42C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654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Sha’de</a:t>
            </a:r>
            <a:r>
              <a:rPr lang="en-US" dirty="0" smtClean="0"/>
              <a:t> &amp; </a:t>
            </a:r>
            <a:r>
              <a:rPr lang="en-US" dirty="0" err="1" smtClean="0"/>
              <a:t>DaQuanna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BB570A-2A98-401B-BD82-806F07EC42C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156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Jessie and Hailey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BB570A-2A98-401B-BD82-806F07EC42C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0303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Ife &amp; </a:t>
            </a:r>
            <a:r>
              <a:rPr lang="en-US" dirty="0" err="1" smtClean="0"/>
              <a:t>Namia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BB570A-2A98-401B-BD82-806F07EC42C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0418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Bushra</a:t>
            </a:r>
            <a:r>
              <a:rPr lang="en-US" dirty="0" smtClean="0"/>
              <a:t> and Brianna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BB570A-2A98-401B-BD82-806F07EC42C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498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Cadey</a:t>
            </a:r>
            <a:r>
              <a:rPr lang="en-US" dirty="0" smtClean="0"/>
              <a:t> </a:t>
            </a:r>
            <a:r>
              <a:rPr lang="en-US" dirty="0" err="1" smtClean="0"/>
              <a:t>Comey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BB570A-2A98-401B-BD82-806F07EC42C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9260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Jonathan and Isabella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BB570A-2A98-401B-BD82-806F07EC42C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1091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Brian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BB570A-2A98-401B-BD82-806F07EC42C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0045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3913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050E9-D164-4DC4-B22F-992E71FE2F46}" type="datetimeFigureOut">
              <a:rPr lang="en-US" smtClean="0"/>
              <a:t>1/2/2012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A59B7-E438-4328-983A-989058863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33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050E9-D164-4DC4-B22F-992E71FE2F46}" type="datetimeFigureOut">
              <a:rPr lang="en-US" smtClean="0"/>
              <a:t>1/2/2012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A59B7-E438-4328-983A-989058863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028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050E9-D164-4DC4-B22F-992E71FE2F46}" type="datetimeFigureOut">
              <a:rPr lang="en-US" smtClean="0"/>
              <a:t>1/2/2012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A59B7-E438-4328-983A-989058863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7247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050E9-D164-4DC4-B22F-992E71FE2F46}" type="datetimeFigureOut">
              <a:rPr lang="en-US" smtClean="0"/>
              <a:t>1/2/2012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A59B7-E438-4328-983A-989058863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551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050E9-D164-4DC4-B22F-992E71FE2F46}" type="datetimeFigureOut">
              <a:rPr lang="en-US" smtClean="0"/>
              <a:t>1/2/2012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A59B7-E438-4328-983A-989058863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1304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050E9-D164-4DC4-B22F-992E71FE2F46}" type="datetimeFigureOut">
              <a:rPr lang="en-US" smtClean="0"/>
              <a:t>1/2/2012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A59B7-E438-4328-983A-989058863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0304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050E9-D164-4DC4-B22F-992E71FE2F46}" type="datetimeFigureOut">
              <a:rPr lang="en-US" smtClean="0"/>
              <a:t>1/2/2012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A59B7-E438-4328-983A-989058863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155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050E9-D164-4DC4-B22F-992E71FE2F46}" type="datetimeFigureOut">
              <a:rPr lang="en-US" smtClean="0"/>
              <a:t>1/2/2012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A59B7-E438-4328-983A-989058863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3031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050E9-D164-4DC4-B22F-992E71FE2F46}" type="datetimeFigureOut">
              <a:rPr lang="en-US" smtClean="0"/>
              <a:t>1/2/2012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A59B7-E438-4328-983A-989058863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283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050E9-D164-4DC4-B22F-992E71FE2F46}" type="datetimeFigureOut">
              <a:rPr lang="en-US" smtClean="0"/>
              <a:t>1/2/2012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A59B7-E438-4328-983A-989058863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902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5050E9-D164-4DC4-B22F-992E71FE2F46}" type="datetimeFigureOut">
              <a:rPr lang="en-US" smtClean="0"/>
              <a:t>1/2/2012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9A59B7-E438-4328-983A-989058863D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912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parchmentba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Blackadder ITC" pitchFamily="82" charset="0"/>
              </a:rPr>
              <a:t>Sailing with the Explorers of the 15</a:t>
            </a:r>
            <a:r>
              <a:rPr lang="en-US" baseline="30000" dirty="0" smtClean="0">
                <a:latin typeface="Blackadder ITC" pitchFamily="82" charset="0"/>
              </a:rPr>
              <a:t>th</a:t>
            </a:r>
            <a:r>
              <a:rPr lang="en-US" dirty="0" smtClean="0">
                <a:latin typeface="Blackadder ITC" pitchFamily="82" charset="0"/>
              </a:rPr>
              <a:t> &amp; 16</a:t>
            </a:r>
            <a:r>
              <a:rPr lang="en-US" baseline="30000" dirty="0" smtClean="0">
                <a:latin typeface="Blackadder ITC" pitchFamily="82" charset="0"/>
              </a:rPr>
              <a:t>th</a:t>
            </a:r>
            <a:r>
              <a:rPr lang="en-US" dirty="0" smtClean="0">
                <a:latin typeface="Blackadder ITC" pitchFamily="82" charset="0"/>
              </a:rPr>
              <a:t> Centuries</a:t>
            </a:r>
            <a:endParaRPr lang="en-US" dirty="0">
              <a:latin typeface="Blackadder ITC" pitchFamily="82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7162800" cy="1752600"/>
          </a:xfrm>
        </p:spPr>
        <p:txBody>
          <a:bodyPr/>
          <a:lstStyle/>
          <a:p>
            <a:r>
              <a:rPr lang="en-US" dirty="0" smtClean="0"/>
              <a:t>4</a:t>
            </a:r>
            <a:r>
              <a:rPr lang="en-US" baseline="30000" dirty="0" smtClean="0"/>
              <a:t>th</a:t>
            </a:r>
            <a:r>
              <a:rPr lang="en-US" dirty="0" smtClean="0"/>
              <a:t> Grade 2011</a:t>
            </a:r>
          </a:p>
          <a:p>
            <a:r>
              <a:rPr lang="en-US" dirty="0" err="1" smtClean="0"/>
              <a:t>Westmeade</a:t>
            </a:r>
            <a:r>
              <a:rPr lang="en-US" dirty="0" smtClean="0"/>
              <a:t> Elementary School</a:t>
            </a:r>
          </a:p>
          <a:p>
            <a:r>
              <a:rPr lang="en-US" dirty="0" smtClean="0"/>
              <a:t>Nashville, TN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7205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parchmentba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Documents and Settings\kmcintyre\My Documents\My Pictures\ship\IMG_092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166" y="632231"/>
            <a:ext cx="7459663" cy="5595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42166" y="632231"/>
            <a:ext cx="7772400" cy="1470025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FFC000"/>
                </a:solidFill>
              </a:rPr>
              <a:t>He makes sure that all leaks are stopped.  Where would we be without him?</a:t>
            </a:r>
            <a:endParaRPr lang="en-US" sz="3200" dirty="0">
              <a:solidFill>
                <a:srgbClr val="FFC000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84002" y="4861925"/>
            <a:ext cx="4419600" cy="1161070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rgbClr val="FFC000"/>
                </a:solidFill>
              </a:rPr>
              <a:t>I’m </a:t>
            </a:r>
            <a:r>
              <a:rPr lang="en-US" dirty="0">
                <a:solidFill>
                  <a:srgbClr val="FFC000"/>
                </a:solidFill>
              </a:rPr>
              <a:t>the silversmith and this is the caulker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15432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parchmentba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144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Documents and Settings\kmcintyre\My Documents\My Pictures\ship\IMG_092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609600"/>
            <a:ext cx="8007626" cy="6006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457200" y="152400"/>
            <a:ext cx="8686800" cy="1470025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>
                <a:solidFill>
                  <a:schemeClr val="accent6">
                    <a:lumMod val="75000"/>
                  </a:schemeClr>
                </a:solidFill>
              </a:rPr>
              <a:t>We are average seamen and we don’t have a lot </a:t>
            </a:r>
            <a:r>
              <a:rPr lang="en-US" sz="3200" dirty="0" smtClean="0">
                <a:solidFill>
                  <a:srgbClr val="FFFF00"/>
                </a:solidFill>
              </a:rPr>
              <a:t>of experience at sea yet.  We get all the hard jobs like tending the sails.</a:t>
            </a:r>
            <a:endParaRPr lang="en-US" sz="3200" dirty="0">
              <a:solidFill>
                <a:srgbClr val="FFFF00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15432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parchmentba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7162800" cy="1752600"/>
          </a:xfrm>
        </p:spPr>
        <p:txBody>
          <a:bodyPr/>
          <a:lstStyle/>
          <a:p>
            <a:r>
              <a:rPr lang="en-US" dirty="0" smtClean="0"/>
              <a:t>p</a:t>
            </a:r>
            <a:r>
              <a:rPr lang="en-US" dirty="0"/>
              <a:t>.</a:t>
            </a:r>
          </a:p>
        </p:txBody>
      </p:sp>
      <p:pic>
        <p:nvPicPr>
          <p:cNvPr id="5" name="Picture 2" descr="C:\Documents and Settings\kmcintyre\My Documents\My Pictures\ship\IMG_092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838994"/>
            <a:ext cx="6908332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228600"/>
            <a:ext cx="8610600" cy="1470025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We are ordinary seaman.  We work hard, setting the sails and working at the lowest point on the ship.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15432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parchmentba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037"/>
            <a:ext cx="9182986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Documents and Settings\kmcintyre\My Documents\My Pictures\ship\IMG_092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593" y="577640"/>
            <a:ext cx="7543800" cy="5658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28600" y="3406757"/>
            <a:ext cx="8788695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rgbClr val="FFFF00"/>
                </a:solidFill>
              </a:rPr>
              <a:t>We all sleep on the deck. The waves often wash over us and it is cold!  There is not much room here.</a:t>
            </a:r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0138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archmentba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Documents and Settings\kmcintyre\My Documents\My Pictures\ship\IMG_093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46" y="351545"/>
            <a:ext cx="8208107" cy="6156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81600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sz="3600" dirty="0" smtClean="0">
                <a:solidFill>
                  <a:srgbClr val="FFFF00"/>
                </a:solidFill>
              </a:rPr>
              <a:t>The ship looked big when we laid it out, but now that we are all lying on the deck – it is crowded.</a:t>
            </a:r>
            <a:endParaRPr lang="en-US" sz="3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71126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archmentba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265" y="-1588"/>
            <a:ext cx="9144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Documents and Settings\kmcintyre\My Documents\My Pictures\ship\IMG_092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066800"/>
            <a:ext cx="7061166" cy="5296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Documents and Settings\kmcintyre\My Documents\My Pictures\ship\IMG_093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194" y="340591"/>
            <a:ext cx="8233082" cy="6175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34194" y="371491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If you are an officer you can sleep on the </a:t>
            </a:r>
            <a:r>
              <a:rPr lang="en-US" smtClean="0">
                <a:solidFill>
                  <a:srgbClr val="FFFF00"/>
                </a:solidFill>
              </a:rPr>
              <a:t>poop deck </a:t>
            </a:r>
            <a:r>
              <a:rPr lang="en-US" dirty="0" smtClean="0">
                <a:solidFill>
                  <a:srgbClr val="FFFF00"/>
                </a:solidFill>
              </a:rPr>
              <a:t>out of the waves!</a:t>
            </a:r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6646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Cadey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 descr="C:\Documents and Settings\kmcintyre\My Documents\My Pictures\ship\IMG_09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066800"/>
            <a:ext cx="7061166" cy="5296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parchmentba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6646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Cadey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 descr="C:\Documents and Settings\kmcintyre\My Documents\My Pictures\ship\IMG_09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066800"/>
            <a:ext cx="7061166" cy="5296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parchmentba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6646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parchmentba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-1588"/>
            <a:ext cx="9144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Documents and Settings\kmcintyre\My Documents\My Pictures\ship\IMG_091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04" y="157127"/>
            <a:ext cx="8933892" cy="670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7127"/>
            <a:ext cx="9124950" cy="1143000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rgbClr val="FFFF00"/>
                </a:solidFill>
              </a:rPr>
              <a:t>The </a:t>
            </a:r>
            <a:r>
              <a:rPr lang="en-US" sz="3600" dirty="0" smtClean="0">
                <a:solidFill>
                  <a:srgbClr val="FFFF00"/>
                </a:solidFill>
              </a:rPr>
              <a:t>Captain and his assistant were in </a:t>
            </a:r>
            <a:r>
              <a:rPr lang="en-US" sz="3600" dirty="0" smtClean="0">
                <a:solidFill>
                  <a:srgbClr val="FFFF00"/>
                </a:solidFill>
              </a:rPr>
              <a:t>charge of sailing the vessel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09600" y="4869067"/>
            <a:ext cx="8363187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solidFill>
                  <a:srgbClr val="FFFF00"/>
                </a:solidFill>
              </a:rPr>
              <a:t>Pilots </a:t>
            </a:r>
            <a:r>
              <a:rPr lang="en-US" sz="3600" dirty="0" smtClean="0">
                <a:solidFill>
                  <a:srgbClr val="FFFF00"/>
                </a:solidFill>
              </a:rPr>
              <a:t>plotted  </a:t>
            </a:r>
            <a:r>
              <a:rPr lang="en-US" sz="3600" dirty="0">
                <a:solidFill>
                  <a:srgbClr val="FFFF00"/>
                </a:solidFill>
              </a:rPr>
              <a:t>the course of the </a:t>
            </a:r>
            <a:r>
              <a:rPr lang="en-US" sz="3600" dirty="0" smtClean="0">
                <a:solidFill>
                  <a:srgbClr val="FFFF00"/>
                </a:solidFill>
              </a:rPr>
              <a:t>ship</a:t>
            </a:r>
          </a:p>
          <a:p>
            <a:r>
              <a:rPr lang="en-US" sz="3600" dirty="0" smtClean="0">
                <a:solidFill>
                  <a:srgbClr val="FFFF00"/>
                </a:solidFill>
              </a:rPr>
              <a:t>Using the newly discovered navigational</a:t>
            </a:r>
          </a:p>
          <a:p>
            <a:r>
              <a:rPr lang="en-US" sz="3600" dirty="0" smtClean="0">
                <a:solidFill>
                  <a:srgbClr val="FFFF00"/>
                </a:solidFill>
              </a:rPr>
              <a:t> instruments.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221543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parchmentba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Documents and Settings\kmcintyre\My Documents\My Pictures\ship\IMG_091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86331"/>
            <a:ext cx="8382000" cy="6286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Ship’s surgeon and surgeon’s assistant!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76355" y="5081319"/>
            <a:ext cx="864531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solidFill>
                  <a:srgbClr val="FFFF00"/>
                </a:solidFill>
              </a:rPr>
              <a:t>We often have to </a:t>
            </a:r>
            <a:r>
              <a:rPr lang="en-US" sz="4000" dirty="0" smtClean="0">
                <a:solidFill>
                  <a:srgbClr val="FFFF00"/>
                </a:solidFill>
              </a:rPr>
              <a:t>remove lead bullets </a:t>
            </a:r>
          </a:p>
          <a:p>
            <a:r>
              <a:rPr lang="en-US" sz="4000" dirty="0" smtClean="0">
                <a:solidFill>
                  <a:srgbClr val="FFFF00"/>
                </a:solidFill>
              </a:rPr>
              <a:t>amputate </a:t>
            </a:r>
            <a:r>
              <a:rPr lang="en-US" sz="4000" dirty="0" smtClean="0">
                <a:solidFill>
                  <a:srgbClr val="FFFF00"/>
                </a:solidFill>
              </a:rPr>
              <a:t>limbs!!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4221543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parchmentba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7162800" cy="1752600"/>
          </a:xfrm>
        </p:spPr>
        <p:txBody>
          <a:bodyPr/>
          <a:lstStyle/>
          <a:p>
            <a:r>
              <a:rPr lang="en-US" dirty="0" smtClean="0"/>
              <a:t>p</a:t>
            </a:r>
            <a:r>
              <a:rPr lang="en-US" dirty="0"/>
              <a:t>.</a:t>
            </a:r>
          </a:p>
        </p:txBody>
      </p:sp>
      <p:pic>
        <p:nvPicPr>
          <p:cNvPr id="5" name="Picture 2" descr="C:\Documents and Settings\kmcintyre\My Documents\My Pictures\ship\IMG_091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52400"/>
            <a:ext cx="8400451" cy="6300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1543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parchmentba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Documents and Settings\kmcintyre\My Documents\My Pictures\ship\IMG_092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699" y="115094"/>
            <a:ext cx="8838601" cy="66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2298" y="0"/>
            <a:ext cx="8788352" cy="1470025"/>
          </a:xfrm>
        </p:spPr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rgbClr val="FFFF00"/>
                </a:solidFill>
              </a:rPr>
              <a:t>I am the Comptroller and I keep accurate records of all accounts on the ship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2124" y="5181600"/>
            <a:ext cx="8851876" cy="1295400"/>
          </a:xfrm>
        </p:spPr>
        <p:txBody>
          <a:bodyPr>
            <a:normAutofit fontScale="85000" lnSpcReduction="20000"/>
          </a:bodyPr>
          <a:lstStyle/>
          <a:p>
            <a:r>
              <a:rPr lang="en-US" sz="3600" dirty="0" smtClean="0">
                <a:solidFill>
                  <a:srgbClr val="FFFF00"/>
                </a:solidFill>
              </a:rPr>
              <a:t>I am the </a:t>
            </a:r>
            <a:r>
              <a:rPr lang="en-US" sz="3600" dirty="0" smtClean="0">
                <a:solidFill>
                  <a:srgbClr val="FFFF00"/>
                </a:solidFill>
              </a:rPr>
              <a:t>Gentle </a:t>
            </a:r>
            <a:r>
              <a:rPr lang="en-US" sz="3600" dirty="0" smtClean="0">
                <a:solidFill>
                  <a:srgbClr val="FFFF00"/>
                </a:solidFill>
              </a:rPr>
              <a:t>Volunteer, the King’s butler, and </a:t>
            </a:r>
            <a:r>
              <a:rPr lang="en-US" sz="3600" dirty="0" smtClean="0">
                <a:solidFill>
                  <a:srgbClr val="FFFF00"/>
                </a:solidFill>
              </a:rPr>
              <a:t>in the </a:t>
            </a:r>
            <a:r>
              <a:rPr lang="en-US" sz="3600" dirty="0" smtClean="0">
                <a:solidFill>
                  <a:srgbClr val="FFFF00"/>
                </a:solidFill>
              </a:rPr>
              <a:t>future I will report on everything to His Majesty</a:t>
            </a:r>
            <a:endParaRPr lang="en-US" sz="3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543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parchmentba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Documents and Settings\kmcintyre\My Documents\My Pictures\ship\IMG_092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90492"/>
            <a:ext cx="8429556" cy="6322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5172" y="254287"/>
            <a:ext cx="8277156" cy="1524000"/>
          </a:xfrm>
        </p:spPr>
        <p:txBody>
          <a:bodyPr>
            <a:normAutofit lnSpcReduction="10000"/>
          </a:bodyPr>
          <a:lstStyle/>
          <a:p>
            <a:pPr algn="l"/>
            <a:r>
              <a:rPr lang="en-US" dirty="0" smtClean="0">
                <a:solidFill>
                  <a:srgbClr val="FFC000"/>
                </a:solidFill>
              </a:rPr>
              <a:t>We are the  secretary and marshal and we write the accounts of everything that happens.</a:t>
            </a:r>
            <a:endParaRPr lang="en-US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543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parchmentba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Documents and Settings\kmcintyre\My Documents\My Pictures\ship\IMG_092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308" y="457201"/>
            <a:ext cx="6121383" cy="4591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981200" y="3886200"/>
            <a:ext cx="7162800" cy="1752600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5257800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rgbClr val="C00000"/>
                </a:solidFill>
              </a:rPr>
              <a:t>I </a:t>
            </a:r>
            <a:r>
              <a:rPr lang="en-US" dirty="0">
                <a:solidFill>
                  <a:srgbClr val="C00000"/>
                </a:solidFill>
              </a:rPr>
              <a:t>am </a:t>
            </a:r>
            <a:r>
              <a:rPr lang="en-US" dirty="0" err="1">
                <a:solidFill>
                  <a:srgbClr val="C00000"/>
                </a:solidFill>
              </a:rPr>
              <a:t>am</a:t>
            </a:r>
            <a:r>
              <a:rPr lang="en-US" dirty="0">
                <a:solidFill>
                  <a:srgbClr val="C00000"/>
                </a:solidFill>
              </a:rPr>
              <a:t> the </a:t>
            </a:r>
            <a:r>
              <a:rPr lang="en-US" dirty="0" smtClean="0">
                <a:solidFill>
                  <a:srgbClr val="C00000"/>
                </a:solidFill>
              </a:rPr>
              <a:t>interpreter, fluent </a:t>
            </a:r>
            <a:r>
              <a:rPr lang="en-US" dirty="0">
                <a:solidFill>
                  <a:srgbClr val="C00000"/>
                </a:solidFill>
              </a:rPr>
              <a:t>in Hebrew and Latin.  I hope they speak languages I know where we are going!</a:t>
            </a:r>
            <a:br>
              <a:rPr lang="en-US" dirty="0">
                <a:solidFill>
                  <a:srgbClr val="C00000"/>
                </a:solidFill>
              </a:rPr>
            </a:b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5432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parchmentba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Documents and Settings\kmcintyre\My Documents\My Pictures\ship\IMG_092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143000"/>
            <a:ext cx="7315200" cy="548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407987"/>
            <a:ext cx="8991600" cy="1470025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rgbClr val="C00000"/>
                </a:solidFill>
              </a:rPr>
              <a:t>I am a copper and keep the barrels and anything that uses metal in good condition.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5105400"/>
            <a:ext cx="7086600" cy="1752600"/>
          </a:xfrm>
        </p:spPr>
        <p:txBody>
          <a:bodyPr/>
          <a:lstStyle/>
          <a:p>
            <a:pPr algn="l"/>
            <a:r>
              <a:rPr lang="en-US" sz="4000" dirty="0" smtClean="0">
                <a:solidFill>
                  <a:srgbClr val="FFC000"/>
                </a:solidFill>
              </a:rPr>
              <a:t>I am a carpenter and I keep things in good order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5432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parchmentba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7162800" cy="1752600"/>
          </a:xfrm>
        </p:spPr>
        <p:txBody>
          <a:bodyPr/>
          <a:lstStyle/>
          <a:p>
            <a:r>
              <a:rPr lang="en-US" dirty="0" smtClean="0"/>
              <a:t>p</a:t>
            </a:r>
            <a:r>
              <a:rPr lang="en-US" dirty="0"/>
              <a:t>.</a:t>
            </a:r>
          </a:p>
        </p:txBody>
      </p:sp>
      <p:pic>
        <p:nvPicPr>
          <p:cNvPr id="5" name="Picture 2" descr="C:\Documents and Settings\kmcintyre\My Documents\My Pictures\ship\IMG_092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721" y="207212"/>
            <a:ext cx="8552558" cy="6414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75879" y="4724400"/>
            <a:ext cx="7772400" cy="1470025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rgbClr val="FFC000"/>
                </a:solidFill>
              </a:rPr>
              <a:t>I am the assistant steward.  I watch the boys and keep the firewood dry and help the Steward with the ships stores.</a:t>
            </a:r>
            <a:endParaRPr lang="en-US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5432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398</Words>
  <Application>Microsoft Office PowerPoint</Application>
  <PresentationFormat>On-screen Show (4:3)</PresentationFormat>
  <Paragraphs>59</Paragraphs>
  <Slides>17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Sailing with the Explorers of the 15th &amp; 16th Centuries</vt:lpstr>
      <vt:lpstr>The Captain and his assistant were in charge of sailing the vessel</vt:lpstr>
      <vt:lpstr>Ship’s surgeon and surgeon’s assistant!</vt:lpstr>
      <vt:lpstr>PowerPoint Presentation</vt:lpstr>
      <vt:lpstr>I am the Comptroller and I keep accurate records of all accounts on the ship</vt:lpstr>
      <vt:lpstr>PowerPoint Presentation</vt:lpstr>
      <vt:lpstr>I am am the interpreter, fluent in Hebrew and Latin.  I hope they speak languages I know where we are going! </vt:lpstr>
      <vt:lpstr>I am a copper and keep the barrels and anything that uses metal in good condition.</vt:lpstr>
      <vt:lpstr>I am the assistant steward.  I watch the boys and keep the firewood dry and help the Steward with the ships stores.</vt:lpstr>
      <vt:lpstr>He makes sure that all leaks are stopped.  Where would we be without him?</vt:lpstr>
      <vt:lpstr>We are average seamen and we don’t have a lot of experience at sea yet.  We get all the hard jobs like tending the sails.</vt:lpstr>
      <vt:lpstr>We are ordinary seaman.  We work hard, setting the sails and working at the lowest point on the ship.</vt:lpstr>
      <vt:lpstr>We all sleep on the deck. The waves often wash over us and it is cold!  There is not much room here.</vt:lpstr>
      <vt:lpstr>The ship looked big when we laid it out, but now that we are all lying on the deck – it is crowded.</vt:lpstr>
      <vt:lpstr>If you are an officer you can sleep on the poop deck out of the waves!</vt:lpstr>
      <vt:lpstr>Cadey</vt:lpstr>
      <vt:lpstr>Cadey</vt:lpstr>
    </vt:vector>
  </TitlesOfParts>
  <Company>Metropolitan Nashville Public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McIntyre, Karen  (MNPS)</dc:creator>
  <cp:lastModifiedBy>Karen McIntyre</cp:lastModifiedBy>
  <cp:revision>15</cp:revision>
  <dcterms:created xsi:type="dcterms:W3CDTF">2011-12-13T21:27:14Z</dcterms:created>
  <dcterms:modified xsi:type="dcterms:W3CDTF">2012-01-03T03:43:53Z</dcterms:modified>
</cp:coreProperties>
</file>